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4" r:id="rId4"/>
    <p:sldId id="269" r:id="rId5"/>
    <p:sldId id="272" r:id="rId6"/>
    <p:sldId id="273" r:id="rId7"/>
    <p:sldId id="259" r:id="rId8"/>
    <p:sldId id="260" r:id="rId9"/>
    <p:sldId id="261" r:id="rId10"/>
    <p:sldId id="271" r:id="rId11"/>
    <p:sldId id="263" r:id="rId12"/>
    <p:sldId id="265" r:id="rId13"/>
    <p:sldId id="274" r:id="rId14"/>
    <p:sldId id="266" r:id="rId15"/>
    <p:sldId id="267" r:id="rId16"/>
    <p:sldId id="268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79899"/>
    <a:srgbClr val="76BA22"/>
    <a:srgbClr val="0594A5"/>
    <a:srgbClr val="0494A5"/>
    <a:srgbClr val="00889A"/>
    <a:srgbClr val="6BA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946"/>
  </p:normalViewPr>
  <p:slideViewPr>
    <p:cSldViewPr snapToGrid="0">
      <p:cViewPr varScale="1">
        <p:scale>
          <a:sx n="35" d="100"/>
          <a:sy n="35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7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42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3" y="4237891"/>
            <a:ext cx="2865711" cy="2674463"/>
          </a:xfrm>
          <a:prstGeom prst="rect">
            <a:avLst/>
          </a:prstGeom>
        </p:spPr>
      </p:pic>
      <p:sp>
        <p:nvSpPr>
          <p:cNvPr id="155" name="Rectangle"/>
          <p:cNvSpPr/>
          <p:nvPr/>
        </p:nvSpPr>
        <p:spPr>
          <a:xfrm>
            <a:off x="1671589" y="10555495"/>
            <a:ext cx="2658165" cy="159236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" name="TÍTULO DE…"/>
          <p:cNvSpPr txBox="1"/>
          <p:nvPr/>
        </p:nvSpPr>
        <p:spPr>
          <a:xfrm>
            <a:off x="1513496" y="8375581"/>
            <a:ext cx="8853392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900">
                <a:solidFill>
                  <a:srgbClr val="00889A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s-DO" dirty="0">
                <a:solidFill>
                  <a:srgbClr val="0594A5"/>
                </a:solidFill>
              </a:rPr>
              <a:t>TÍTULO</a:t>
            </a:r>
            <a:endParaRPr dirty="0">
              <a:solidFill>
                <a:srgbClr val="0594A5"/>
              </a:solidFill>
            </a:endParaRPr>
          </a:p>
        </p:txBody>
      </p:sp>
      <p:sp>
        <p:nvSpPr>
          <p:cNvPr id="157" name="Opción de sub-desarrollo"/>
          <p:cNvSpPr txBox="1"/>
          <p:nvPr/>
        </p:nvSpPr>
        <p:spPr>
          <a:xfrm>
            <a:off x="1616322" y="11127041"/>
            <a:ext cx="102657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endParaRPr dirty="0"/>
          </a:p>
        </p:txBody>
      </p:sp>
      <p:sp>
        <p:nvSpPr>
          <p:cNvPr id="158" name="FOTO AQUÍ"/>
          <p:cNvSpPr txBox="1"/>
          <p:nvPr/>
        </p:nvSpPr>
        <p:spPr>
          <a:xfrm>
            <a:off x="17615645" y="5210995"/>
            <a:ext cx="36660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rPr lang="es-DO" b="1" dirty="0"/>
              <a:t>IMAGEN </a:t>
            </a:r>
            <a:r>
              <a:rPr b="1" dirty="0"/>
              <a:t>AQUÍ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7349705" cy="13716000"/>
          </a:xfrm>
          <a:prstGeom prst="rect">
            <a:avLst/>
          </a:prstGeom>
          <a:solidFill>
            <a:srgbClr val="9798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16267"/>
          <a:stretch/>
        </p:blipFill>
        <p:spPr>
          <a:xfrm>
            <a:off x="2774731" y="-91440"/>
            <a:ext cx="22444612" cy="139254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4"/>
          <a:stretch/>
        </p:blipFill>
        <p:spPr>
          <a:xfrm>
            <a:off x="5433750" y="-117988"/>
            <a:ext cx="4791466" cy="697598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  <p:sp>
        <p:nvSpPr>
          <p:cNvPr id="18" name="TEXTO DE TITULO"/>
          <p:cNvSpPr txBox="1"/>
          <p:nvPr/>
        </p:nvSpPr>
        <p:spPr>
          <a:xfrm>
            <a:off x="9253042" y="2982456"/>
            <a:ext cx="8853392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900">
                <a:solidFill>
                  <a:srgbClr val="929292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dirty="0"/>
              <a:t>TEXTO DE T</a:t>
            </a:r>
            <a:r>
              <a:rPr lang="es-DO" dirty="0"/>
              <a:t>Í</a:t>
            </a:r>
            <a:r>
              <a:rPr dirty="0"/>
              <a:t>TULO</a:t>
            </a:r>
          </a:p>
        </p:txBody>
      </p:sp>
      <p:sp>
        <p:nvSpPr>
          <p:cNvPr id="19" name="Rectangle"/>
          <p:cNvSpPr/>
          <p:nvPr/>
        </p:nvSpPr>
        <p:spPr>
          <a:xfrm>
            <a:off x="9692604" y="4323434"/>
            <a:ext cx="5433853" cy="258970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Este es un título…"/>
          <p:cNvSpPr txBox="1"/>
          <p:nvPr/>
        </p:nvSpPr>
        <p:spPr>
          <a:xfrm>
            <a:off x="9692604" y="5205176"/>
            <a:ext cx="8853392" cy="248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Este es un título…"/>
          <p:cNvSpPr txBox="1"/>
          <p:nvPr/>
        </p:nvSpPr>
        <p:spPr>
          <a:xfrm>
            <a:off x="9692603" y="81963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FOTO AQUÍ"/>
          <p:cNvSpPr txBox="1"/>
          <p:nvPr/>
        </p:nvSpPr>
        <p:spPr>
          <a:xfrm>
            <a:off x="1446402" y="6472698"/>
            <a:ext cx="36660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rPr lang="es-DO" b="1" dirty="0">
                <a:solidFill>
                  <a:schemeClr val="bg1">
                    <a:lumMod val="95000"/>
                  </a:schemeClr>
                </a:solidFill>
              </a:rPr>
              <a:t>IMAGEN </a:t>
            </a:r>
            <a:r>
              <a:rPr b="1" dirty="0">
                <a:solidFill>
                  <a:schemeClr val="bg1">
                    <a:lumMod val="95000"/>
                  </a:schemeClr>
                </a:solidFill>
              </a:rPr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42234097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50117" r="46" b="16375"/>
          <a:stretch/>
        </p:blipFill>
        <p:spPr>
          <a:xfrm>
            <a:off x="-24064" y="-31553"/>
            <a:ext cx="24448169" cy="61447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3696694" y="7172715"/>
            <a:ext cx="1144054" cy="12854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1637434" y="7172715"/>
            <a:ext cx="1109131" cy="124624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66914" r="10459" b="1658"/>
          <a:stretch/>
        </p:blipFill>
        <p:spPr>
          <a:xfrm>
            <a:off x="19566738" y="7172715"/>
            <a:ext cx="1097081" cy="1232700"/>
          </a:xfrm>
          <a:prstGeom prst="rect">
            <a:avLst/>
          </a:prstGeom>
        </p:spPr>
      </p:pic>
      <p:sp>
        <p:nvSpPr>
          <p:cNvPr id="221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05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Rounded Rectangle"/>
          <p:cNvSpPr/>
          <p:nvPr/>
        </p:nvSpPr>
        <p:spPr>
          <a:xfrm>
            <a:off x="8778934" y="5478245"/>
            <a:ext cx="6826132" cy="1270001"/>
          </a:xfrm>
          <a:prstGeom prst="roundRect">
            <a:avLst>
              <a:gd name="adj" fmla="val 50000"/>
            </a:avLst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TÍTULO"/>
          <p:cNvSpPr txBox="1"/>
          <p:nvPr/>
        </p:nvSpPr>
        <p:spPr>
          <a:xfrm>
            <a:off x="10128794" y="5719545"/>
            <a:ext cx="412641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dirty="0"/>
              <a:t>TÍTULO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7941324" y="8407520"/>
            <a:ext cx="8501352" cy="2827055"/>
            <a:chOff x="0" y="0"/>
            <a:chExt cx="8501350" cy="2827053"/>
          </a:xfrm>
        </p:grpSpPr>
        <p:sp>
          <p:nvSpPr>
            <p:cNvPr id="225" name="Line"/>
            <p:cNvSpPr/>
            <p:nvPr/>
          </p:nvSpPr>
          <p:spPr>
            <a:xfrm flipV="1">
              <a:off x="-1" y="-1"/>
              <a:ext cx="2" cy="2824012"/>
            </a:xfrm>
            <a:prstGeom prst="line">
              <a:avLst/>
            </a:prstGeom>
            <a:noFill/>
            <a:ln w="508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Line"/>
            <p:cNvSpPr/>
            <p:nvPr/>
          </p:nvSpPr>
          <p:spPr>
            <a:xfrm flipV="1">
              <a:off x="8501350" y="3043"/>
              <a:ext cx="1" cy="2824011"/>
            </a:xfrm>
            <a:prstGeom prst="line">
              <a:avLst/>
            </a:prstGeom>
            <a:noFill/>
            <a:ln w="50800" cap="flat">
              <a:solidFill>
                <a:srgbClr val="92929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28" name="Este es un título…"/>
          <p:cNvSpPr txBox="1"/>
          <p:nvPr/>
        </p:nvSpPr>
        <p:spPr>
          <a:xfrm>
            <a:off x="1420120" y="8613932"/>
            <a:ext cx="5697203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Este es un título</a:t>
            </a:r>
          </a:p>
          <a:p>
            <a:pPr>
              <a:defRPr sz="3100">
                <a:solidFill>
                  <a:srgbClr val="929292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Lorem Ipsum lorem ipsum Lorem Ipsum lorem ipsum Lorem Ipsum lorem ipsum.</a:t>
            </a:r>
          </a:p>
        </p:txBody>
      </p:sp>
      <p:sp>
        <p:nvSpPr>
          <p:cNvPr id="229" name="Este es un título…"/>
          <p:cNvSpPr txBox="1"/>
          <p:nvPr/>
        </p:nvSpPr>
        <p:spPr>
          <a:xfrm>
            <a:off x="9343398" y="8613933"/>
            <a:ext cx="5697203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100">
                <a:solidFill>
                  <a:srgbClr val="929292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0" name="Este es un título…"/>
          <p:cNvSpPr txBox="1"/>
          <p:nvPr/>
        </p:nvSpPr>
        <p:spPr>
          <a:xfrm>
            <a:off x="17266677" y="8613933"/>
            <a:ext cx="5697203" cy="2010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Este es un título</a:t>
            </a:r>
          </a:p>
          <a:p>
            <a:pPr>
              <a:defRPr sz="3100">
                <a:solidFill>
                  <a:srgbClr val="929292"/>
                </a:solidFill>
                <a:latin typeface="Gotham Light"/>
                <a:ea typeface="Gotham Light"/>
                <a:cs typeface="Gotham Light"/>
                <a:sym typeface="Gotham Light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Lorem Ipsum lorem ipsum Lorem Ipsum lorem ipsum Lorem Ipsum lorem ipsum.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05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17252"/>
          <a:stretch/>
        </p:blipFill>
        <p:spPr>
          <a:xfrm>
            <a:off x="-595481" y="-146304"/>
            <a:ext cx="17164456" cy="1395151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1905" r="68574" b="66667"/>
          <a:stretch/>
        </p:blipFill>
        <p:spPr>
          <a:xfrm>
            <a:off x="8379753" y="2467493"/>
            <a:ext cx="1108748" cy="13919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34830" r="69018" b="33742"/>
          <a:stretch/>
        </p:blipFill>
        <p:spPr>
          <a:xfrm>
            <a:off x="10083521" y="5580146"/>
            <a:ext cx="1148595" cy="144198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66642" r="69206" b="1930"/>
          <a:stretch/>
        </p:blipFill>
        <p:spPr>
          <a:xfrm>
            <a:off x="11788663" y="8469811"/>
            <a:ext cx="1158549" cy="1454484"/>
          </a:xfrm>
          <a:prstGeom prst="rect">
            <a:avLst/>
          </a:prstGeom>
        </p:spPr>
      </p:pic>
      <p:sp>
        <p:nvSpPr>
          <p:cNvPr id="252" name="Este es un título…"/>
          <p:cNvSpPr txBox="1"/>
          <p:nvPr/>
        </p:nvSpPr>
        <p:spPr>
          <a:xfrm>
            <a:off x="10007418" y="2157176"/>
            <a:ext cx="8853392" cy="248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3" name="Este es un título…"/>
          <p:cNvSpPr txBox="1"/>
          <p:nvPr/>
        </p:nvSpPr>
        <p:spPr>
          <a:xfrm>
            <a:off x="11734618" y="55801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Este es un título</a:t>
            </a: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Lorem Ipsum lorem ipsum Lorem Ipsum lorem ipsum Lorem Ipsum lorem ipsum.</a:t>
            </a:r>
          </a:p>
        </p:txBody>
      </p:sp>
      <p:sp>
        <p:nvSpPr>
          <p:cNvPr id="256" name="Este es un título…"/>
          <p:cNvSpPr txBox="1"/>
          <p:nvPr/>
        </p:nvSpPr>
        <p:spPr>
          <a:xfrm>
            <a:off x="13512618" y="8469811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Este es un título</a:t>
            </a: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Lorem Ipsum lorem ipsum Lorem Ipsum lorem ipsum Lorem Ipsum lorem ipsum.</a:t>
            </a:r>
          </a:p>
        </p:txBody>
      </p:sp>
      <p:sp>
        <p:nvSpPr>
          <p:cNvPr id="257" name="“ESTE ES…"/>
          <p:cNvSpPr txBox="1"/>
          <p:nvPr/>
        </p:nvSpPr>
        <p:spPr>
          <a:xfrm>
            <a:off x="1129122" y="5379226"/>
            <a:ext cx="5914731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dirty="0"/>
              <a:t>“ESTE ES</a:t>
            </a:r>
          </a:p>
          <a:p>
            <a: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dirty="0"/>
              <a:t>UN ESPACIO</a:t>
            </a:r>
          </a:p>
          <a:p>
            <a: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dirty="0"/>
              <a:t>PARA TÍTULO</a:t>
            </a:r>
            <a:r>
              <a:rPr lang="es-DO" dirty="0"/>
              <a:t>,</a:t>
            </a:r>
            <a:r>
              <a:rPr dirty="0"/>
              <a:t> FRASE</a:t>
            </a:r>
            <a:r>
              <a:rPr lang="es-DO" dirty="0"/>
              <a:t> O IMAGEN</a:t>
            </a:r>
            <a:r>
              <a:rPr dirty="0"/>
              <a:t>”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2" b="24809"/>
          <a:stretch/>
        </p:blipFill>
        <p:spPr>
          <a:xfrm>
            <a:off x="-868557" y="-57150"/>
            <a:ext cx="19994565" cy="1386236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1905" r="68574" b="66667"/>
          <a:stretch/>
        </p:blipFill>
        <p:spPr>
          <a:xfrm>
            <a:off x="8379753" y="2467493"/>
            <a:ext cx="1108748" cy="139196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34830" r="69018" b="33742"/>
          <a:stretch/>
        </p:blipFill>
        <p:spPr>
          <a:xfrm>
            <a:off x="10083521" y="5580146"/>
            <a:ext cx="1148595" cy="144198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66642" r="69206" b="1930"/>
          <a:stretch/>
        </p:blipFill>
        <p:spPr>
          <a:xfrm>
            <a:off x="11788663" y="8469811"/>
            <a:ext cx="1158549" cy="1454484"/>
          </a:xfrm>
          <a:prstGeom prst="rect">
            <a:avLst/>
          </a:prstGeom>
        </p:spPr>
      </p:pic>
      <p:sp>
        <p:nvSpPr>
          <p:cNvPr id="252" name="Este es un título…"/>
          <p:cNvSpPr txBox="1"/>
          <p:nvPr/>
        </p:nvSpPr>
        <p:spPr>
          <a:xfrm>
            <a:off x="10007418" y="2157176"/>
            <a:ext cx="8853392" cy="248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3" name="Este es un título…"/>
          <p:cNvSpPr txBox="1"/>
          <p:nvPr/>
        </p:nvSpPr>
        <p:spPr>
          <a:xfrm>
            <a:off x="11734618" y="55801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Este es un título</a:t>
            </a: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Lorem Ipsum lorem ipsum Lorem Ipsum lorem ipsum Lorem Ipsum lorem ipsum.</a:t>
            </a:r>
          </a:p>
        </p:txBody>
      </p:sp>
      <p:sp>
        <p:nvSpPr>
          <p:cNvPr id="256" name="Este es un título…"/>
          <p:cNvSpPr txBox="1"/>
          <p:nvPr/>
        </p:nvSpPr>
        <p:spPr>
          <a:xfrm>
            <a:off x="13512618" y="8469811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Este es un título</a:t>
            </a: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Lorem Ipsum lorem ipsum Lorem Ipsum lorem ipsum Lorem Ipsum lorem ipsum.</a:t>
            </a:r>
          </a:p>
        </p:txBody>
      </p:sp>
      <p:sp>
        <p:nvSpPr>
          <p:cNvPr id="257" name="“ESTE ES…"/>
          <p:cNvSpPr txBox="1"/>
          <p:nvPr/>
        </p:nvSpPr>
        <p:spPr>
          <a:xfrm>
            <a:off x="1129122" y="5379226"/>
            <a:ext cx="5914731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dirty="0"/>
              <a:t>“ESTE ES</a:t>
            </a:r>
          </a:p>
          <a:p>
            <a: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dirty="0"/>
              <a:t>UN ESPACIO</a:t>
            </a:r>
          </a:p>
          <a:p>
            <a: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dirty="0"/>
              <a:t>PARA TÍTULO</a:t>
            </a:r>
            <a:r>
              <a:rPr lang="es-DO" dirty="0"/>
              <a:t>,</a:t>
            </a:r>
            <a:r>
              <a:rPr dirty="0"/>
              <a:t> FRASE</a:t>
            </a:r>
            <a:r>
              <a:rPr lang="es-DO" dirty="0"/>
              <a:t> O IMAGEN</a:t>
            </a:r>
            <a:r>
              <a:rPr dirty="0"/>
              <a:t>”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722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ounded Rectangle"/>
          <p:cNvSpPr/>
          <p:nvPr/>
        </p:nvSpPr>
        <p:spPr>
          <a:xfrm>
            <a:off x="-1002059" y="982446"/>
            <a:ext cx="6826132" cy="1270001"/>
          </a:xfrm>
          <a:prstGeom prst="roundRect">
            <a:avLst>
              <a:gd name="adj" fmla="val 50000"/>
            </a:avLst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0" name="ICONOS"/>
          <p:cNvSpPr txBox="1"/>
          <p:nvPr/>
        </p:nvSpPr>
        <p:spPr>
          <a:xfrm>
            <a:off x="621122" y="1129886"/>
            <a:ext cx="412641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s-DO" dirty="0"/>
              <a:t>Í</a:t>
            </a:r>
            <a:r>
              <a:rPr dirty="0"/>
              <a:t>CONOS</a:t>
            </a:r>
          </a:p>
        </p:txBody>
      </p:sp>
      <p:sp>
        <p:nvSpPr>
          <p:cNvPr id="294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05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1905" r="68574" b="66667"/>
          <a:stretch/>
        </p:blipFill>
        <p:spPr>
          <a:xfrm>
            <a:off x="7117510" y="3235788"/>
            <a:ext cx="2026492" cy="254412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34830" r="69018" b="33742"/>
          <a:stretch/>
        </p:blipFill>
        <p:spPr>
          <a:xfrm>
            <a:off x="7117509" y="6029073"/>
            <a:ext cx="2026492" cy="254412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66642" r="69206" b="1930"/>
          <a:stretch/>
        </p:blipFill>
        <p:spPr>
          <a:xfrm>
            <a:off x="7117509" y="8804837"/>
            <a:ext cx="2026492" cy="2544129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7" t="2136" r="41679" b="66436"/>
          <a:stretch/>
        </p:blipFill>
        <p:spPr>
          <a:xfrm>
            <a:off x="10610269" y="3235788"/>
            <a:ext cx="2026492" cy="254412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1" t="34600" r="41935" b="33972"/>
          <a:stretch/>
        </p:blipFill>
        <p:spPr>
          <a:xfrm>
            <a:off x="10610268" y="6029073"/>
            <a:ext cx="2026492" cy="254412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t="66412" r="42123" b="2160"/>
          <a:stretch/>
        </p:blipFill>
        <p:spPr>
          <a:xfrm>
            <a:off x="10610268" y="8804837"/>
            <a:ext cx="2026492" cy="254412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3865290" y="3235788"/>
            <a:ext cx="2264229" cy="2544129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3865290" y="6029072"/>
            <a:ext cx="2264229" cy="2544129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66914" r="10459" b="1658"/>
          <a:stretch/>
        </p:blipFill>
        <p:spPr>
          <a:xfrm>
            <a:off x="13865290" y="8804836"/>
            <a:ext cx="2264229" cy="25441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"/>
          <p:cNvSpPr/>
          <p:nvPr/>
        </p:nvSpPr>
        <p:spPr>
          <a:xfrm>
            <a:off x="-19844" y="-7343"/>
            <a:ext cx="24423688" cy="13730686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24" y="5201035"/>
            <a:ext cx="9026152" cy="331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"/>
          <p:cNvSpPr/>
          <p:nvPr/>
        </p:nvSpPr>
        <p:spPr>
          <a:xfrm>
            <a:off x="-19844" y="-7343"/>
            <a:ext cx="24423688" cy="13730686"/>
          </a:xfrm>
          <a:prstGeom prst="rect">
            <a:avLst/>
          </a:prstGeom>
          <a:solidFill>
            <a:srgbClr val="04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24" y="5201035"/>
            <a:ext cx="9026152" cy="331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24384000" cy="137142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33" y="4237891"/>
            <a:ext cx="2865711" cy="2674463"/>
          </a:xfrm>
          <a:prstGeom prst="rect">
            <a:avLst/>
          </a:prstGeom>
        </p:spPr>
      </p:pic>
      <p:sp>
        <p:nvSpPr>
          <p:cNvPr id="155" name="Rectangle"/>
          <p:cNvSpPr/>
          <p:nvPr/>
        </p:nvSpPr>
        <p:spPr>
          <a:xfrm>
            <a:off x="1671589" y="10555495"/>
            <a:ext cx="2658165" cy="159236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" name="Opción de sub-desarrollo"/>
          <p:cNvSpPr txBox="1"/>
          <p:nvPr/>
        </p:nvSpPr>
        <p:spPr>
          <a:xfrm>
            <a:off x="1616322" y="11127041"/>
            <a:ext cx="102657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endParaRPr dirty="0"/>
          </a:p>
        </p:txBody>
      </p:sp>
      <p:sp>
        <p:nvSpPr>
          <p:cNvPr id="9" name="TÍTULO DE…"/>
          <p:cNvSpPr txBox="1"/>
          <p:nvPr/>
        </p:nvSpPr>
        <p:spPr>
          <a:xfrm>
            <a:off x="1513496" y="8375581"/>
            <a:ext cx="8853392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900">
                <a:solidFill>
                  <a:srgbClr val="00889A"/>
                </a:solidFill>
                <a:latin typeface="Gotham Ultra"/>
                <a:ea typeface="Gotham Ultra"/>
                <a:cs typeface="Gotham Ultra"/>
                <a:sym typeface="Gotham Ultra"/>
              </a:defRPr>
            </a:pPr>
            <a:r>
              <a:rPr lang="es-DO" dirty="0">
                <a:solidFill>
                  <a:srgbClr val="0594A5"/>
                </a:solidFill>
              </a:rPr>
              <a:t>TÍTULO</a:t>
            </a:r>
            <a:endParaRPr dirty="0">
              <a:solidFill>
                <a:srgbClr val="0594A5"/>
              </a:solidFill>
            </a:endParaRPr>
          </a:p>
        </p:txBody>
      </p:sp>
      <p:sp>
        <p:nvSpPr>
          <p:cNvPr id="10" name="FOTO AQUÍ"/>
          <p:cNvSpPr txBox="1"/>
          <p:nvPr/>
        </p:nvSpPr>
        <p:spPr>
          <a:xfrm>
            <a:off x="17615645" y="5210995"/>
            <a:ext cx="36660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rPr lang="es-DO" b="1" dirty="0"/>
              <a:t>IMAGEN </a:t>
            </a:r>
            <a:r>
              <a:rPr b="1" dirty="0"/>
              <a:t>AQUÍ</a:t>
            </a:r>
          </a:p>
        </p:txBody>
      </p:sp>
    </p:spTree>
    <p:extLst>
      <p:ext uri="{BB962C8B-B14F-4D97-AF65-F5344CB8AC3E}">
        <p14:creationId xmlns:p14="http://schemas.microsoft.com/office/powerpoint/2010/main" val="33216402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655097" y="5135723"/>
            <a:ext cx="1347848" cy="15144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655097" y="7828228"/>
            <a:ext cx="1347848" cy="15144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2206011" y="5387071"/>
            <a:ext cx="1347848" cy="151446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2231059" y="7825616"/>
            <a:ext cx="1347848" cy="15144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  <p:sp>
        <p:nvSpPr>
          <p:cNvPr id="236" name="TíTULO"/>
          <p:cNvSpPr txBox="1"/>
          <p:nvPr/>
        </p:nvSpPr>
        <p:spPr>
          <a:xfrm>
            <a:off x="621121" y="1207938"/>
            <a:ext cx="813786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s-DO" dirty="0"/>
              <a:t>TIUO</a:t>
            </a:r>
            <a:endParaRPr dirty="0"/>
          </a:p>
        </p:txBody>
      </p:sp>
      <p:sp>
        <p:nvSpPr>
          <p:cNvPr id="237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" name="Este es un título…"/>
          <p:cNvSpPr txBox="1"/>
          <p:nvPr/>
        </p:nvSpPr>
        <p:spPr>
          <a:xfrm>
            <a:off x="3352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Este es un título…"/>
          <p:cNvSpPr txBox="1"/>
          <p:nvPr/>
        </p:nvSpPr>
        <p:spPr>
          <a:xfrm>
            <a:off x="3352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Este es un título…"/>
          <p:cNvSpPr txBox="1"/>
          <p:nvPr/>
        </p:nvSpPr>
        <p:spPr>
          <a:xfrm>
            <a:off x="13766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Este es un título…"/>
          <p:cNvSpPr txBox="1"/>
          <p:nvPr/>
        </p:nvSpPr>
        <p:spPr>
          <a:xfrm>
            <a:off x="13766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"/>
          <p:cNvSpPr/>
          <p:nvPr/>
        </p:nvSpPr>
        <p:spPr>
          <a:xfrm>
            <a:off x="1292638" y="889673"/>
            <a:ext cx="10232612" cy="1702431"/>
          </a:xfrm>
          <a:prstGeom prst="roundRect">
            <a:avLst>
              <a:gd name="adj" fmla="val 50000"/>
            </a:avLst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TíTULO"/>
          <p:cNvSpPr txBox="1"/>
          <p:nvPr/>
        </p:nvSpPr>
        <p:spPr>
          <a:xfrm>
            <a:off x="956879" y="1227927"/>
            <a:ext cx="1090412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s-DO" dirty="0"/>
              <a:t>TÍTULO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621023" y="5048506"/>
            <a:ext cx="1366156" cy="15350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630049" y="7776317"/>
            <a:ext cx="1366156" cy="153503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2187703" y="5317742"/>
            <a:ext cx="1366156" cy="15350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2221905" y="7746929"/>
            <a:ext cx="1366156" cy="1535038"/>
          </a:xfrm>
          <a:prstGeom prst="rect">
            <a:avLst/>
          </a:prstGeom>
        </p:spPr>
      </p:pic>
      <p:sp>
        <p:nvSpPr>
          <p:cNvPr id="235" name="Rounded Rectangle"/>
          <p:cNvSpPr/>
          <p:nvPr/>
        </p:nvSpPr>
        <p:spPr>
          <a:xfrm>
            <a:off x="1292638" y="889673"/>
            <a:ext cx="10232612" cy="1702431"/>
          </a:xfrm>
          <a:prstGeom prst="roundRect">
            <a:avLst>
              <a:gd name="adj" fmla="val 50000"/>
            </a:avLst>
          </a:prstGeom>
          <a:solidFill>
            <a:srgbClr val="04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TíTULO"/>
          <p:cNvSpPr txBox="1"/>
          <p:nvPr/>
        </p:nvSpPr>
        <p:spPr>
          <a:xfrm>
            <a:off x="956879" y="1227927"/>
            <a:ext cx="1090412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s-DO" dirty="0"/>
              <a:t>TÍTULO</a:t>
            </a:r>
            <a:endParaRPr dirty="0"/>
          </a:p>
        </p:txBody>
      </p:sp>
      <p:sp>
        <p:nvSpPr>
          <p:cNvPr id="237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04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  <p:sp>
        <p:nvSpPr>
          <p:cNvPr id="12" name="Este es un título…"/>
          <p:cNvSpPr txBox="1"/>
          <p:nvPr/>
        </p:nvSpPr>
        <p:spPr>
          <a:xfrm>
            <a:off x="3352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te es un título…"/>
          <p:cNvSpPr txBox="1"/>
          <p:nvPr/>
        </p:nvSpPr>
        <p:spPr>
          <a:xfrm>
            <a:off x="3352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te es un título…"/>
          <p:cNvSpPr txBox="1"/>
          <p:nvPr/>
        </p:nvSpPr>
        <p:spPr>
          <a:xfrm>
            <a:off x="13766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te es un título…"/>
          <p:cNvSpPr txBox="1"/>
          <p:nvPr/>
        </p:nvSpPr>
        <p:spPr>
          <a:xfrm>
            <a:off x="13766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165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950" y="11029251"/>
            <a:ext cx="6184414" cy="198796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655097" y="5135723"/>
            <a:ext cx="1347848" cy="151446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655097" y="7828228"/>
            <a:ext cx="1347848" cy="15144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2206011" y="5387071"/>
            <a:ext cx="1347848" cy="151446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9" t="2828" r="10271" b="65744"/>
          <a:stretch/>
        </p:blipFill>
        <p:spPr>
          <a:xfrm>
            <a:off x="12231059" y="7825616"/>
            <a:ext cx="1347848" cy="1514467"/>
          </a:xfrm>
          <a:prstGeom prst="rect">
            <a:avLst/>
          </a:prstGeom>
        </p:spPr>
      </p:pic>
      <p:sp>
        <p:nvSpPr>
          <p:cNvPr id="236" name="TíTULO"/>
          <p:cNvSpPr txBox="1"/>
          <p:nvPr/>
        </p:nvSpPr>
        <p:spPr>
          <a:xfrm>
            <a:off x="621121" y="1207938"/>
            <a:ext cx="813786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s-DO" dirty="0"/>
              <a:t>TIUO</a:t>
            </a:r>
            <a:endParaRPr dirty="0"/>
          </a:p>
        </p:txBody>
      </p:sp>
      <p:sp>
        <p:nvSpPr>
          <p:cNvPr id="237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" name="Este es un título…"/>
          <p:cNvSpPr txBox="1"/>
          <p:nvPr/>
        </p:nvSpPr>
        <p:spPr>
          <a:xfrm>
            <a:off x="3352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Este es un título…"/>
          <p:cNvSpPr txBox="1"/>
          <p:nvPr/>
        </p:nvSpPr>
        <p:spPr>
          <a:xfrm>
            <a:off x="3352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Este es un título…"/>
          <p:cNvSpPr txBox="1"/>
          <p:nvPr/>
        </p:nvSpPr>
        <p:spPr>
          <a:xfrm>
            <a:off x="13766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Este es un título…"/>
          <p:cNvSpPr txBox="1"/>
          <p:nvPr/>
        </p:nvSpPr>
        <p:spPr>
          <a:xfrm>
            <a:off x="13766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"/>
          <p:cNvSpPr/>
          <p:nvPr/>
        </p:nvSpPr>
        <p:spPr>
          <a:xfrm>
            <a:off x="1292638" y="889673"/>
            <a:ext cx="10232612" cy="1702431"/>
          </a:xfrm>
          <a:prstGeom prst="roundRect">
            <a:avLst>
              <a:gd name="adj" fmla="val 50000"/>
            </a:avLst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TíTULO"/>
          <p:cNvSpPr txBox="1"/>
          <p:nvPr/>
        </p:nvSpPr>
        <p:spPr>
          <a:xfrm>
            <a:off x="956879" y="1227927"/>
            <a:ext cx="1090412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s-DO" dirty="0"/>
              <a:t>TÍTULO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0789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621023" y="5048506"/>
            <a:ext cx="1366156" cy="153503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630049" y="7776317"/>
            <a:ext cx="1366156" cy="153503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2187703" y="5317742"/>
            <a:ext cx="1366156" cy="15350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33949" r="10459" b="34623"/>
          <a:stretch/>
        </p:blipFill>
        <p:spPr>
          <a:xfrm>
            <a:off x="12221905" y="7746929"/>
            <a:ext cx="1366156" cy="1535038"/>
          </a:xfrm>
          <a:prstGeom prst="rect">
            <a:avLst/>
          </a:prstGeom>
        </p:spPr>
      </p:pic>
      <p:sp>
        <p:nvSpPr>
          <p:cNvPr id="235" name="Rounded Rectangle"/>
          <p:cNvSpPr/>
          <p:nvPr/>
        </p:nvSpPr>
        <p:spPr>
          <a:xfrm>
            <a:off x="1292638" y="889673"/>
            <a:ext cx="10232612" cy="1702431"/>
          </a:xfrm>
          <a:prstGeom prst="roundRect">
            <a:avLst>
              <a:gd name="adj" fmla="val 50000"/>
            </a:avLst>
          </a:prstGeom>
          <a:solidFill>
            <a:srgbClr val="04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TíTULO"/>
          <p:cNvSpPr txBox="1"/>
          <p:nvPr/>
        </p:nvSpPr>
        <p:spPr>
          <a:xfrm>
            <a:off x="956879" y="1227927"/>
            <a:ext cx="1090412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lang="es-DO" dirty="0"/>
              <a:t>TÍTULO</a:t>
            </a:r>
            <a:endParaRPr dirty="0"/>
          </a:p>
        </p:txBody>
      </p:sp>
      <p:sp>
        <p:nvSpPr>
          <p:cNvPr id="237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04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Este es un título…"/>
          <p:cNvSpPr txBox="1"/>
          <p:nvPr/>
        </p:nvSpPr>
        <p:spPr>
          <a:xfrm>
            <a:off x="3352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te es un título…"/>
          <p:cNvSpPr txBox="1"/>
          <p:nvPr/>
        </p:nvSpPr>
        <p:spPr>
          <a:xfrm>
            <a:off x="3352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te es un título…"/>
          <p:cNvSpPr txBox="1"/>
          <p:nvPr/>
        </p:nvSpPr>
        <p:spPr>
          <a:xfrm>
            <a:off x="13766619" y="5377429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te es un título…"/>
          <p:cNvSpPr txBox="1"/>
          <p:nvPr/>
        </p:nvSpPr>
        <p:spPr>
          <a:xfrm>
            <a:off x="13766619" y="78915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D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950" y="11029251"/>
            <a:ext cx="6184414" cy="19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46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04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Rounded Rectangle"/>
          <p:cNvSpPr/>
          <p:nvPr/>
        </p:nvSpPr>
        <p:spPr>
          <a:xfrm>
            <a:off x="-6414884" y="4579828"/>
            <a:ext cx="24489920" cy="4556344"/>
          </a:xfrm>
          <a:prstGeom prst="roundRect">
            <a:avLst>
              <a:gd name="adj" fmla="val 50000"/>
            </a:avLst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Rectángulo redondeado 1"/>
          <p:cNvSpPr/>
          <p:nvPr/>
        </p:nvSpPr>
        <p:spPr>
          <a:xfrm>
            <a:off x="787301" y="766487"/>
            <a:ext cx="8349377" cy="14950841"/>
          </a:xfrm>
          <a:prstGeom prst="roundRect">
            <a:avLst/>
          </a:prstGeom>
          <a:solidFill>
            <a:srgbClr val="9798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3" name="Rectangle"/>
          <p:cNvSpPr/>
          <p:nvPr/>
        </p:nvSpPr>
        <p:spPr>
          <a:xfrm>
            <a:off x="9954917" y="6844429"/>
            <a:ext cx="2658165" cy="1592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SUBTITULO 2"/>
          <p:cNvSpPr txBox="1"/>
          <p:nvPr/>
        </p:nvSpPr>
        <p:spPr>
          <a:xfrm>
            <a:off x="9942138" y="5737191"/>
            <a:ext cx="8853392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9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dirty="0"/>
              <a:t>T</a:t>
            </a:r>
            <a:r>
              <a:rPr lang="es-DO" dirty="0"/>
              <a:t>Í</a:t>
            </a:r>
            <a:r>
              <a:rPr dirty="0"/>
              <a:t>TULO</a:t>
            </a:r>
          </a:p>
        </p:txBody>
      </p:sp>
      <p:sp>
        <p:nvSpPr>
          <p:cNvPr id="185" name="Opción de sub-desarrollo"/>
          <p:cNvSpPr txBox="1"/>
          <p:nvPr/>
        </p:nvSpPr>
        <p:spPr>
          <a:xfrm>
            <a:off x="9857172" y="7231773"/>
            <a:ext cx="4547720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10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i="1" dirty="0" err="1"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r>
              <a:rPr i="1" dirty="0">
                <a:latin typeface="Arial" panose="020B0604020202020204" pitchFamily="34" charset="0"/>
                <a:cs typeface="Arial" panose="020B0604020202020204" pitchFamily="34" charset="0"/>
              </a:rPr>
              <a:t> de sub-</a:t>
            </a:r>
            <a:r>
              <a:rPr i="1" dirty="0" err="1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FOTO AQUÍ"/>
          <p:cNvSpPr txBox="1"/>
          <p:nvPr/>
        </p:nvSpPr>
        <p:spPr>
          <a:xfrm>
            <a:off x="3189950" y="6415033"/>
            <a:ext cx="36660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rPr lang="es-DO" b="1" dirty="0">
                <a:solidFill>
                  <a:schemeClr val="bg1">
                    <a:lumMod val="95000"/>
                  </a:schemeClr>
                </a:solidFill>
              </a:rPr>
              <a:t>IMAGEN </a:t>
            </a:r>
            <a:r>
              <a:rPr b="1" dirty="0">
                <a:solidFill>
                  <a:schemeClr val="bg1">
                    <a:lumMod val="95000"/>
                  </a:schemeClr>
                </a:solidFill>
              </a:rPr>
              <a:t>AQUÍ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"/>
          <p:cNvSpPr/>
          <p:nvPr/>
        </p:nvSpPr>
        <p:spPr>
          <a:xfrm>
            <a:off x="-52960" y="13369441"/>
            <a:ext cx="24489920" cy="435770"/>
          </a:xfrm>
          <a:prstGeom prst="rect">
            <a:avLst/>
          </a:prstGeom>
          <a:solidFill>
            <a:srgbClr val="76BA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6BA41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Rounded Rectangle"/>
          <p:cNvSpPr/>
          <p:nvPr/>
        </p:nvSpPr>
        <p:spPr>
          <a:xfrm>
            <a:off x="-6414884" y="4579828"/>
            <a:ext cx="24489920" cy="4556344"/>
          </a:xfrm>
          <a:prstGeom prst="roundRect">
            <a:avLst>
              <a:gd name="adj" fmla="val 50000"/>
            </a:avLst>
          </a:prstGeom>
          <a:solidFill>
            <a:srgbClr val="05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Rectangle"/>
          <p:cNvSpPr/>
          <p:nvPr/>
        </p:nvSpPr>
        <p:spPr>
          <a:xfrm>
            <a:off x="9954917" y="6844429"/>
            <a:ext cx="2658166" cy="1592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SUBTITULO 2"/>
          <p:cNvSpPr txBox="1"/>
          <p:nvPr/>
        </p:nvSpPr>
        <p:spPr>
          <a:xfrm>
            <a:off x="9942138" y="5737191"/>
            <a:ext cx="8853393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900">
                <a:solidFill>
                  <a:srgbClr val="FFFFFF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dirty="0"/>
              <a:t>T</a:t>
            </a:r>
            <a:r>
              <a:rPr lang="es-DO" dirty="0"/>
              <a:t>Í</a:t>
            </a:r>
            <a:r>
              <a:rPr dirty="0"/>
              <a:t>TULO</a:t>
            </a:r>
          </a:p>
        </p:txBody>
      </p:sp>
      <p:sp>
        <p:nvSpPr>
          <p:cNvPr id="193" name="Opción de sub-desarrollo"/>
          <p:cNvSpPr txBox="1"/>
          <p:nvPr/>
        </p:nvSpPr>
        <p:spPr>
          <a:xfrm>
            <a:off x="9857171" y="7231773"/>
            <a:ext cx="4547720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10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i="1" dirty="0" err="1"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r>
              <a:rPr i="1" dirty="0">
                <a:latin typeface="Arial" panose="020B0604020202020204" pitchFamily="34" charset="0"/>
                <a:cs typeface="Arial" panose="020B0604020202020204" pitchFamily="34" charset="0"/>
              </a:rPr>
              <a:t> de sub-</a:t>
            </a:r>
            <a:r>
              <a:rPr i="1" dirty="0" err="1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787301" y="766487"/>
            <a:ext cx="8349377" cy="14950841"/>
          </a:xfrm>
          <a:prstGeom prst="roundRect">
            <a:avLst/>
          </a:prstGeom>
          <a:solidFill>
            <a:srgbClr val="9798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FOTO AQUÍ"/>
          <p:cNvSpPr txBox="1"/>
          <p:nvPr/>
        </p:nvSpPr>
        <p:spPr>
          <a:xfrm>
            <a:off x="3189950" y="6415033"/>
            <a:ext cx="36660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rPr lang="es-DO" b="1" dirty="0">
                <a:solidFill>
                  <a:schemeClr val="bg1">
                    <a:lumMod val="95000"/>
                  </a:schemeClr>
                </a:solidFill>
              </a:rPr>
              <a:t>IMAGEN </a:t>
            </a:r>
            <a:r>
              <a:rPr b="1" dirty="0">
                <a:solidFill>
                  <a:schemeClr val="bg1">
                    <a:lumMod val="95000"/>
                  </a:schemeClr>
                </a:solidFill>
              </a:rPr>
              <a:t>AQUÍ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7349705" cy="13716000"/>
          </a:xfrm>
          <a:prstGeom prst="rect">
            <a:avLst/>
          </a:prstGeom>
          <a:solidFill>
            <a:srgbClr val="9798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16267"/>
          <a:stretch/>
        </p:blipFill>
        <p:spPr>
          <a:xfrm>
            <a:off x="2774731" y="-91440"/>
            <a:ext cx="22444612" cy="139254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/>
          <a:stretch/>
        </p:blipFill>
        <p:spPr>
          <a:xfrm>
            <a:off x="5433750" y="-88491"/>
            <a:ext cx="4791466" cy="694648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761" y="11099272"/>
            <a:ext cx="1946603" cy="1828003"/>
          </a:xfrm>
          <a:prstGeom prst="rect">
            <a:avLst/>
          </a:prstGeom>
        </p:spPr>
      </p:pic>
      <p:sp>
        <p:nvSpPr>
          <p:cNvPr id="18" name="TEXTO DE TITULO"/>
          <p:cNvSpPr txBox="1"/>
          <p:nvPr/>
        </p:nvSpPr>
        <p:spPr>
          <a:xfrm>
            <a:off x="9253042" y="2982456"/>
            <a:ext cx="8853392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900">
                <a:solidFill>
                  <a:srgbClr val="929292"/>
                </a:solidFill>
                <a:latin typeface="Gotham Ultra"/>
                <a:ea typeface="Gotham Ultra"/>
                <a:cs typeface="Gotham Ultra"/>
                <a:sym typeface="Gotham Ultra"/>
              </a:defRPr>
            </a:lvl1pPr>
          </a:lstStyle>
          <a:p>
            <a:r>
              <a:rPr dirty="0"/>
              <a:t>TEXTO DE T</a:t>
            </a:r>
            <a:r>
              <a:rPr lang="es-DO" dirty="0"/>
              <a:t>Í</a:t>
            </a:r>
            <a:r>
              <a:rPr dirty="0"/>
              <a:t>TULO</a:t>
            </a:r>
          </a:p>
        </p:txBody>
      </p:sp>
      <p:sp>
        <p:nvSpPr>
          <p:cNvPr id="19" name="Rectangle"/>
          <p:cNvSpPr/>
          <p:nvPr/>
        </p:nvSpPr>
        <p:spPr>
          <a:xfrm>
            <a:off x="9692604" y="4323434"/>
            <a:ext cx="5433853" cy="258970"/>
          </a:xfrm>
          <a:prstGeom prst="rect">
            <a:avLst/>
          </a:prstGeom>
          <a:solidFill>
            <a:srgbClr val="0594A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Este es un título…"/>
          <p:cNvSpPr txBox="1"/>
          <p:nvPr/>
        </p:nvSpPr>
        <p:spPr>
          <a:xfrm>
            <a:off x="9692604" y="5205176"/>
            <a:ext cx="8853392" cy="2487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Este es un título…"/>
          <p:cNvSpPr txBox="1"/>
          <p:nvPr/>
        </p:nvSpPr>
        <p:spPr>
          <a:xfrm>
            <a:off x="9692603" y="8196346"/>
            <a:ext cx="8853392" cy="153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 b="1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3100">
                <a:solidFill>
                  <a:srgbClr val="929292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FOTO AQUÍ"/>
          <p:cNvSpPr txBox="1"/>
          <p:nvPr/>
        </p:nvSpPr>
        <p:spPr>
          <a:xfrm>
            <a:off x="1446402" y="6472698"/>
            <a:ext cx="366606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rPr lang="es-DO" b="1" dirty="0">
                <a:solidFill>
                  <a:schemeClr val="bg1">
                    <a:lumMod val="95000"/>
                  </a:schemeClr>
                </a:solidFill>
              </a:rPr>
              <a:t>IMAGEN </a:t>
            </a:r>
            <a:r>
              <a:rPr b="1" dirty="0">
                <a:solidFill>
                  <a:schemeClr val="bg1">
                    <a:lumMod val="95000"/>
                  </a:schemeClr>
                </a:solidFill>
              </a:rPr>
              <a:t>AQUÍ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598</Words>
  <Application>Microsoft Macintosh PowerPoint</Application>
  <PresentationFormat>Personalizado</PresentationFormat>
  <Paragraphs>70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[Est - MED] Cabrera Arias, Jorge Antonio</cp:lastModifiedBy>
  <cp:revision>30</cp:revision>
  <dcterms:modified xsi:type="dcterms:W3CDTF">2024-10-04T20:20:55Z</dcterms:modified>
</cp:coreProperties>
</file>